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7" r:id="rId2"/>
    <p:sldId id="268" r:id="rId3"/>
    <p:sldId id="270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72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03842A-CCEF-4AA1-85CD-8FB5468899F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D0E637-86A4-46DD-879D-7CF292B955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ОХРАНА ТРУДА\от\file_be6062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643998" cy="58579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1920" y="6286520"/>
            <a:ext cx="529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</a:t>
            </a:r>
            <a:r>
              <a:rPr lang="ru-RU" dirty="0" smtClean="0"/>
              <a:t>уполномоченный </a:t>
            </a:r>
            <a:r>
              <a:rPr lang="ru-RU" dirty="0" smtClean="0"/>
              <a:t>по охране труда </a:t>
            </a:r>
          </a:p>
          <a:p>
            <a:r>
              <a:rPr lang="ru-RU" dirty="0" smtClean="0"/>
              <a:t>МАДОУ № 73 «</a:t>
            </a:r>
            <a:r>
              <a:rPr lang="ru-RU" dirty="0" smtClean="0"/>
              <a:t>Огонёк</a:t>
            </a:r>
            <a:r>
              <a:rPr lang="ru-RU" dirty="0" smtClean="0"/>
              <a:t>» </a:t>
            </a:r>
            <a:r>
              <a:rPr lang="ru-RU" dirty="0" err="1" smtClean="0"/>
              <a:t>Коловская</a:t>
            </a:r>
            <a:r>
              <a:rPr lang="ru-RU" smtClean="0"/>
              <a:t> А.Ф.</a:t>
            </a:r>
            <a:endParaRPr lang="ru-RU" dirty="0"/>
          </a:p>
        </p:txBody>
      </p:sp>
      <p:pic>
        <p:nvPicPr>
          <p:cNvPr id="6" name="Рисунок 5" descr="9687227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428860" cy="2869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E:\документы мама\охрана картинки\poj-bez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85728"/>
            <a:ext cx="9072892" cy="6298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документы мама\охрана картинки\slide_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315" y="214290"/>
            <a:ext cx="8603272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документы мама\охрана картинки\d66e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94989"/>
            <a:ext cx="8643998" cy="65487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окументы мама\КАРТИНКИ\0011-011-Spasibo-za-vnimani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1163" y="173372"/>
            <a:ext cx="8627117" cy="6470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86868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rgbClr val="C00000"/>
                </a:solidFill>
              </a:rPr>
              <a:t>Цель: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400" b="1" i="1" dirty="0" smtClean="0">
                <a:solidFill>
                  <a:srgbClr val="00B050"/>
                </a:solidFill>
              </a:rPr>
              <a:t>Улучшить организационную работу по предупреждению нарушений правил и норм по охране труда и предупреждению производственного травматизма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E:\документы мама\охрана картинки\1280_1280_6f3efa3efd63373c4221a5983f53e9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78136"/>
            <a:ext cx="5357849" cy="53655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214290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n w="12700">
                  <a:solidFill>
                    <a:srgbClr val="0070C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Помни, работник, везде и всегда:     Главное – ЭТО</a:t>
            </a:r>
            <a:endParaRPr lang="ru-RU" sz="3600" b="1" i="1" dirty="0">
              <a:ln w="12700">
                <a:solidFill>
                  <a:srgbClr val="0070C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окументы мама\охрана картинки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315" y="214290"/>
            <a:ext cx="8651403" cy="64885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документы мама\охрана картинки\796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8356"/>
            <a:ext cx="8286807" cy="66067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документы мама\охрана картинки\796_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4634"/>
            <a:ext cx="8215370" cy="65105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документы мама\охрана картинки\первая мед помощь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238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документы мама\охрана картинки\20150519_17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8786874" cy="648069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документы мама\охрана картинки\90856-po-pravilam-pozharnoy-bezopasnosti-v-pomescheni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0055" y="177377"/>
            <a:ext cx="8526787" cy="64663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58</TotalTime>
  <Words>27</Words>
  <Application>Microsoft Office PowerPoint</Application>
  <PresentationFormat>Экран (4:3)</PresentationFormat>
  <Paragraphs>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Презентация PowerPoint</vt:lpstr>
      <vt:lpstr>Цель: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ая</dc:title>
  <dc:creator>КОМПИК</dc:creator>
  <cp:lastModifiedBy>андрей</cp:lastModifiedBy>
  <cp:revision>9</cp:revision>
  <dcterms:created xsi:type="dcterms:W3CDTF">2016-04-20T10:52:51Z</dcterms:created>
  <dcterms:modified xsi:type="dcterms:W3CDTF">2020-05-06T16:15:19Z</dcterms:modified>
</cp:coreProperties>
</file>